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60" d="100"/>
          <a:sy n="60" d="100"/>
        </p:scale>
        <p:origin x="1090" y="43"/>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 R. AARTHI</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a:t>
            </a:r>
            <a:r>
              <a:rPr lang="en-IN" sz="1100" dirty="0">
                <a:solidFill>
                  <a:schemeClr val="bg1"/>
                </a:solidFill>
              </a:rPr>
              <a:t>01</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573</TotalTime>
  <Words>919</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Deepak V</cp:lastModifiedBy>
  <cp:revision>165</cp:revision>
  <dcterms:modified xsi:type="dcterms:W3CDTF">2024-04-19T15:12:13Z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